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380"/>
            <a:ext cx="9144000" cy="1058436"/>
          </a:xfrm>
        </p:spPr>
        <p:txBody>
          <a:bodyPr/>
          <a:lstStyle/>
          <a:p>
            <a:r>
              <a:rPr lang="en-AU" sz="3600" dirty="0"/>
              <a:t>Prophetic Promise for 2017 </a:t>
            </a:r>
            <a:br>
              <a:rPr lang="en-AU" sz="3600" dirty="0"/>
            </a:br>
            <a:r>
              <a:rPr lang="en-AU" sz="3600" dirty="0"/>
              <a:t>– God is hitting RESET</a:t>
            </a:r>
            <a:endParaRPr lang="en-AU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Ps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1 January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/>
              <a:t>Ecc</a:t>
            </a:r>
            <a:r>
              <a:rPr lang="en-AU" dirty="0"/>
              <a:t> 12:1,6,13-14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400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1 </a:t>
            </a:r>
            <a:r>
              <a:rPr lang="en-AU" b="1" dirty="0"/>
              <a:t> Remember now your Creator in the days of your youth,  Before the difficult days come, And the years draw near when you say, "I have no pleasure in them":</a:t>
            </a:r>
          </a:p>
          <a:p>
            <a:pPr marL="0" indent="0">
              <a:buNone/>
            </a:pPr>
            <a:r>
              <a:rPr lang="en-AU" b="1" baseline="30000" dirty="0"/>
              <a:t>6 </a:t>
            </a:r>
            <a:r>
              <a:rPr lang="en-AU" b="1" dirty="0"/>
              <a:t> Remember your Creator before the silver cord is loosed, Or the golden bowl is broken, Or the pitcher shattered at the fountain, Or the wheel broken at the well.</a:t>
            </a:r>
          </a:p>
          <a:p>
            <a:pPr marL="514350" indent="-514350">
              <a:buAutoNum type="arabicPlain" startAt="13"/>
            </a:pPr>
            <a:r>
              <a:rPr lang="en-AU" b="1" dirty="0"/>
              <a:t>Let us hear the conclusion of the whole matter: Fear God and keep His commandments, For this is man's all. </a:t>
            </a:r>
          </a:p>
          <a:p>
            <a:pPr marL="514350" indent="-514350">
              <a:buFont typeface="Arial" pitchFamily="34" charset="0"/>
              <a:buAutoNum type="arabicPlain" startAt="13"/>
            </a:pPr>
            <a:r>
              <a:rPr lang="en-AU" b="1" dirty="0"/>
              <a:t>For God will bring every work into judgment, Including every secret thing, Whether good or evil.</a:t>
            </a:r>
          </a:p>
          <a:p>
            <a:pPr marL="0" indent="0">
              <a:buNone/>
            </a:pPr>
            <a:endParaRPr lang="en-A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1"/>
            <a:ext cx="8712968" cy="554461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AU" sz="3600" dirty="0"/>
              <a:t>Remember your creator in the day of your youth </a:t>
            </a:r>
          </a:p>
          <a:p>
            <a:pPr marL="514350" indent="-514350">
              <a:buAutoNum type="arabicPeriod"/>
            </a:pPr>
            <a:r>
              <a:rPr lang="en-AU" sz="3600" dirty="0"/>
              <a:t>Remember your Creator before your golden bowl is broken </a:t>
            </a:r>
          </a:p>
          <a:p>
            <a:pPr marL="514350" indent="-514350">
              <a:buAutoNum type="arabicPeriod"/>
            </a:pPr>
            <a:r>
              <a:rPr lang="en-AU" sz="3600" dirty="0"/>
              <a:t>Remember to fear God &amp; keep His commands</a:t>
            </a:r>
          </a:p>
        </p:txBody>
      </p:sp>
    </p:spTree>
    <p:extLst>
      <p:ext uri="{BB962C8B-B14F-4D97-AF65-F5344CB8AC3E}">
        <p14:creationId xmlns:p14="http://schemas.microsoft.com/office/powerpoint/2010/main" xmlns="" val="199370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1"/>
            <a:ext cx="8712968" cy="5544616"/>
          </a:xfrm>
        </p:spPr>
        <p:txBody>
          <a:bodyPr/>
          <a:lstStyle/>
          <a:p>
            <a:r>
              <a:rPr lang="en-AU" dirty="0"/>
              <a:t>Never spend more time on a critic than you would give to a friend</a:t>
            </a:r>
          </a:p>
          <a:p>
            <a:r>
              <a:rPr lang="en-AU" dirty="0"/>
              <a:t>You will never be promoted until you become qualified for your present position</a:t>
            </a:r>
          </a:p>
          <a:p>
            <a:r>
              <a:rPr lang="en-AU" dirty="0"/>
              <a:t>You will never possess what you are unwilling to pursue</a:t>
            </a:r>
          </a:p>
          <a:p>
            <a:r>
              <a:rPr lang="en-AU" dirty="0"/>
              <a:t>When you decide what you want, the how-to-do-it will emerge</a:t>
            </a:r>
          </a:p>
          <a:p>
            <a:r>
              <a:rPr lang="en-AU" dirty="0"/>
              <a:t>Faith comes when you hear God talk</a:t>
            </a:r>
          </a:p>
        </p:txBody>
      </p:sp>
    </p:spTree>
    <p:extLst>
      <p:ext uri="{BB962C8B-B14F-4D97-AF65-F5344CB8AC3E}">
        <p14:creationId xmlns:p14="http://schemas.microsoft.com/office/powerpoint/2010/main" xmlns="" val="260991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1"/>
            <a:ext cx="8712968" cy="5544616"/>
          </a:xfrm>
        </p:spPr>
        <p:txBody>
          <a:bodyPr/>
          <a:lstStyle/>
          <a:p>
            <a:r>
              <a:rPr lang="en-AU" dirty="0"/>
              <a:t>Mentors are bridges to tomorrow</a:t>
            </a:r>
          </a:p>
          <a:p>
            <a:r>
              <a:rPr lang="en-AU" dirty="0"/>
              <a:t>Those who do not discern your worth are disqualified for relationship</a:t>
            </a:r>
          </a:p>
          <a:p>
            <a:r>
              <a:rPr lang="en-AU" dirty="0"/>
              <a:t>Truth is the most powerful force on earth because it cannot  change</a:t>
            </a:r>
          </a:p>
          <a:p>
            <a:r>
              <a:rPr lang="en-AU" dirty="0"/>
              <a:t>Giving is the only proof you have conquered GREED</a:t>
            </a:r>
          </a:p>
        </p:txBody>
      </p:sp>
    </p:spTree>
    <p:extLst>
      <p:ext uri="{BB962C8B-B14F-4D97-AF65-F5344CB8AC3E}">
        <p14:creationId xmlns:p14="http://schemas.microsoft.com/office/powerpoint/2010/main" xmlns="" val="375616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For new covenant believers: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Guidance, direction and control comes from the infallible Word of God, the holy Scriptures</a:t>
            </a:r>
          </a:p>
          <a:p>
            <a:r>
              <a:rPr lang="en-AU" dirty="0"/>
              <a:t>Guidance also comes from the indwelling Holy Spirit, always leading in harmony with, never contrary to, the infallible Word which He inspired (Romans 8:14)</a:t>
            </a:r>
          </a:p>
        </p:txBody>
      </p:sp>
    </p:spTree>
    <p:extLst>
      <p:ext uri="{BB962C8B-B14F-4D97-AF65-F5344CB8AC3E}">
        <p14:creationId xmlns:p14="http://schemas.microsoft.com/office/powerpoint/2010/main" xmlns="" val="945261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For new covenant believers: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69515"/>
            <a:ext cx="8712968" cy="5023782"/>
          </a:xfrm>
        </p:spPr>
        <p:txBody>
          <a:bodyPr>
            <a:normAutofit fontScale="92500" lnSpcReduction="20000"/>
          </a:bodyPr>
          <a:lstStyle/>
          <a:p>
            <a:r>
              <a:rPr lang="en-AU" dirty="0"/>
              <a:t>Guidance and direction may also be </a:t>
            </a:r>
            <a:r>
              <a:rPr lang="en-AU" u="sng" dirty="0"/>
              <a:t>confirmed</a:t>
            </a:r>
            <a:r>
              <a:rPr lang="en-AU" dirty="0"/>
              <a:t> through various ministries and counsel in the church, which can include prophets as well as other ministries and counsellors</a:t>
            </a:r>
          </a:p>
          <a:p>
            <a:r>
              <a:rPr lang="en-AU" dirty="0"/>
              <a:t>As a general rule, the Lord is not going to tell others what you do not know yourself, especially as you desire to do the will of God</a:t>
            </a:r>
          </a:p>
          <a:p>
            <a:r>
              <a:rPr lang="en-AU" dirty="0"/>
              <a:t>The prophet </a:t>
            </a:r>
            <a:r>
              <a:rPr lang="en-AU" dirty="0" err="1"/>
              <a:t>Agabus</a:t>
            </a:r>
            <a:r>
              <a:rPr lang="en-AU" dirty="0"/>
              <a:t> </a:t>
            </a:r>
            <a:r>
              <a:rPr lang="en-AU" u="sng" dirty="0"/>
              <a:t>confirmed</a:t>
            </a:r>
            <a:r>
              <a:rPr lang="en-AU" dirty="0"/>
              <a:t> to the Apostle Paul what he already knew to be God’s will in Acts 21:7-9</a:t>
            </a:r>
          </a:p>
        </p:txBody>
      </p:sp>
    </p:spTree>
    <p:extLst>
      <p:ext uri="{BB962C8B-B14F-4D97-AF65-F5344CB8AC3E}">
        <p14:creationId xmlns:p14="http://schemas.microsoft.com/office/powerpoint/2010/main" xmlns="" val="2625656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6632"/>
            <a:ext cx="8712968" cy="612068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AU" dirty="0"/>
              <a:t>Test of the spirit</a:t>
            </a:r>
          </a:p>
          <a:p>
            <a:pPr marL="514350" indent="-514350">
              <a:buAutoNum type="arabicPeriod"/>
            </a:pPr>
            <a:r>
              <a:rPr lang="en-AU" dirty="0"/>
              <a:t>Test of fulfilment</a:t>
            </a:r>
          </a:p>
          <a:p>
            <a:pPr marL="514350" indent="-514350">
              <a:buAutoNum type="arabicPeriod"/>
            </a:pPr>
            <a:r>
              <a:rPr lang="en-AU" dirty="0"/>
              <a:t>Test of worship</a:t>
            </a:r>
          </a:p>
          <a:p>
            <a:pPr marL="514350" indent="-514350">
              <a:buAutoNum type="arabicPeriod"/>
            </a:pPr>
            <a:r>
              <a:rPr lang="en-AU" dirty="0"/>
              <a:t>Test of doctrine</a:t>
            </a:r>
          </a:p>
          <a:p>
            <a:pPr marL="514350" indent="-514350">
              <a:buAutoNum type="arabicPeriod"/>
            </a:pPr>
            <a:r>
              <a:rPr lang="en-AU" dirty="0"/>
              <a:t>Test of fruit</a:t>
            </a:r>
          </a:p>
          <a:p>
            <a:pPr marL="514350" indent="-514350">
              <a:buAutoNum type="arabicPeriod"/>
            </a:pPr>
            <a:r>
              <a:rPr lang="en-AU" dirty="0"/>
              <a:t>Test of covetousness</a:t>
            </a:r>
          </a:p>
          <a:p>
            <a:pPr marL="514350" indent="-514350">
              <a:buAutoNum type="arabicPeriod"/>
            </a:pPr>
            <a:r>
              <a:rPr lang="en-AU" dirty="0"/>
              <a:t>Test of ministry to the people</a:t>
            </a:r>
          </a:p>
          <a:p>
            <a:pPr marL="514350" indent="-514350">
              <a:buAutoNum type="arabicPeriod"/>
            </a:pPr>
            <a:r>
              <a:rPr lang="en-AU" dirty="0"/>
              <a:t>Test of humility</a:t>
            </a:r>
          </a:p>
          <a:p>
            <a:pPr marL="514350" indent="-514350">
              <a:buAutoNum type="arabicPeriod"/>
            </a:pPr>
            <a:r>
              <a:rPr lang="en-AU" dirty="0"/>
              <a:t>Test of value</a:t>
            </a:r>
          </a:p>
          <a:p>
            <a:pPr marL="514350" indent="-514350">
              <a:buAutoNum type="arabicPeriod"/>
            </a:pPr>
            <a:r>
              <a:rPr lang="en-AU" dirty="0"/>
              <a:t>Test of confirmation</a:t>
            </a:r>
          </a:p>
          <a:p>
            <a:pPr marL="514350" indent="-514350">
              <a:buAutoNum type="arabicPeriod"/>
            </a:pPr>
            <a:r>
              <a:rPr lang="en-AU" dirty="0"/>
              <a:t>Test of control</a:t>
            </a:r>
          </a:p>
          <a:p>
            <a:pPr marL="514350" indent="-514350">
              <a:buAutoNum type="arabicPeriod"/>
            </a:pPr>
            <a:r>
              <a:rPr lang="en-AU" dirty="0"/>
              <a:t>Test of accountability</a:t>
            </a:r>
          </a:p>
        </p:txBody>
      </p:sp>
    </p:spTree>
    <p:extLst>
      <p:ext uri="{BB962C8B-B14F-4D97-AF65-F5344CB8AC3E}">
        <p14:creationId xmlns:p14="http://schemas.microsoft.com/office/powerpoint/2010/main" xmlns="" val="1766053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</TotalTime>
  <Words>411</Words>
  <Application>Microsoft Office PowerPoint</Application>
  <PresentationFormat>On-screen Show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Prophetic Promise for 2017  – God is hitting RESET</vt:lpstr>
      <vt:lpstr>Ecc 12:1,6,13-14</vt:lpstr>
      <vt:lpstr>Slide 3</vt:lpstr>
      <vt:lpstr>Slide 4</vt:lpstr>
      <vt:lpstr>Slide 5</vt:lpstr>
      <vt:lpstr>For new covenant believers:</vt:lpstr>
      <vt:lpstr>For new covenant believers:</vt:lpstr>
      <vt:lpstr>Slide 8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Lai Family</cp:lastModifiedBy>
  <cp:revision>70</cp:revision>
  <dcterms:created xsi:type="dcterms:W3CDTF">2014-04-01T16:35:38Z</dcterms:created>
  <dcterms:modified xsi:type="dcterms:W3CDTF">2017-01-02T01:14:05Z</dcterms:modified>
</cp:coreProperties>
</file>